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路上有什么？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这座楼多高？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学校在哪儿？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孩子们在做什么？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路上有什么？（路上有三只鸡）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一碗米饭多少钱？ （米饭一块五）  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谁戴着帽子？ （男人戴着帽子）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哪种水果比较重？（苹果比较重）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他做什么工作？    （他是服务员）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女人在睡觉吗？（不，她在看报纸）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这儿不可以做什么？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现在几点？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他们在公园吗？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蛋糕多少钱？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男人要买什么？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女孩子一共有几支铅笔？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他们在外边吗？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他在做什么？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最贵的多少钱？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他多重？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6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.jpe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60.xml"/><Relationship Id="rId6" Type="http://schemas.openxmlformats.org/officeDocument/2006/relationships/customXml" Target="../ink/ink59.xml"/><Relationship Id="rId5" Type="http://schemas.openxmlformats.org/officeDocument/2006/relationships/customXml" Target="../ink/ink58.xml"/><Relationship Id="rId4" Type="http://schemas.openxmlformats.org/officeDocument/2006/relationships/customXml" Target="../ink/ink57.xml"/><Relationship Id="rId3" Type="http://schemas.openxmlformats.org/officeDocument/2006/relationships/customXml" Target="../ink/ink56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8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66.xml"/><Relationship Id="rId7" Type="http://schemas.openxmlformats.org/officeDocument/2006/relationships/customXml" Target="../ink/ink65.xml"/><Relationship Id="rId6" Type="http://schemas.openxmlformats.org/officeDocument/2006/relationships/customXml" Target="../ink/ink64.xml"/><Relationship Id="rId5" Type="http://schemas.openxmlformats.org/officeDocument/2006/relationships/customXml" Target="../ink/ink63.xml"/><Relationship Id="rId4" Type="http://schemas.openxmlformats.org/officeDocument/2006/relationships/customXml" Target="../ink/ink62.xml"/><Relationship Id="rId3" Type="http://schemas.openxmlformats.org/officeDocument/2006/relationships/image" Target="../media/image1.png"/><Relationship Id="rId2" Type="http://schemas.openxmlformats.org/officeDocument/2006/relationships/customXml" Target="../ink/ink61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72.xml"/><Relationship Id="rId7" Type="http://schemas.openxmlformats.org/officeDocument/2006/relationships/customXml" Target="../ink/ink71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Relationship Id="rId3" Type="http://schemas.openxmlformats.org/officeDocument/2006/relationships/image" Target="../media/image1.png"/><Relationship Id="rId2" Type="http://schemas.openxmlformats.org/officeDocument/2006/relationships/customXml" Target="../ink/ink67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2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78.xml"/><Relationship Id="rId6" Type="http://schemas.openxmlformats.org/officeDocument/2006/relationships/customXml" Target="../ink/ink77.xml"/><Relationship Id="rId5" Type="http://schemas.openxmlformats.org/officeDocument/2006/relationships/customXml" Target="../ink/ink76.xml"/><Relationship Id="rId4" Type="http://schemas.openxmlformats.org/officeDocument/2006/relationships/customXml" Target="../ink/ink75.xml"/><Relationship Id="rId3" Type="http://schemas.openxmlformats.org/officeDocument/2006/relationships/customXml" Target="../ink/ink74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jpe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7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84.xml"/><Relationship Id="rId7" Type="http://schemas.openxmlformats.org/officeDocument/2006/relationships/customXml" Target="../ink/ink83.xml"/><Relationship Id="rId6" Type="http://schemas.openxmlformats.org/officeDocument/2006/relationships/customXml" Target="../ink/ink82.xml"/><Relationship Id="rId5" Type="http://schemas.openxmlformats.org/officeDocument/2006/relationships/customXml" Target="../ink/ink81.xml"/><Relationship Id="rId4" Type="http://schemas.openxmlformats.org/officeDocument/2006/relationships/customXml" Target="../ink/ink80.xml"/><Relationship Id="rId3" Type="http://schemas.openxmlformats.org/officeDocument/2006/relationships/image" Target="../media/image1.png"/><Relationship Id="rId2" Type="http://schemas.openxmlformats.org/officeDocument/2006/relationships/customXml" Target="../ink/ink79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90.xml"/><Relationship Id="rId7" Type="http://schemas.openxmlformats.org/officeDocument/2006/relationships/customXml" Target="../ink/ink89.xml"/><Relationship Id="rId6" Type="http://schemas.openxmlformats.org/officeDocument/2006/relationships/customXml" Target="../ink/ink88.xml"/><Relationship Id="rId5" Type="http://schemas.openxmlformats.org/officeDocument/2006/relationships/customXml" Target="../ink/ink87.xml"/><Relationship Id="rId4" Type="http://schemas.openxmlformats.org/officeDocument/2006/relationships/customXml" Target="../ink/ink86.xml"/><Relationship Id="rId3" Type="http://schemas.openxmlformats.org/officeDocument/2006/relationships/image" Target="../media/image1.png"/><Relationship Id="rId2" Type="http://schemas.openxmlformats.org/officeDocument/2006/relationships/customXml" Target="../ink/ink85.xml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5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96.xml"/><Relationship Id="rId7" Type="http://schemas.openxmlformats.org/officeDocument/2006/relationships/customXml" Target="../ink/ink95.xml"/><Relationship Id="rId6" Type="http://schemas.openxmlformats.org/officeDocument/2006/relationships/customXml" Target="../ink/ink94.xml"/><Relationship Id="rId5" Type="http://schemas.openxmlformats.org/officeDocument/2006/relationships/customXml" Target="../ink/ink93.xml"/><Relationship Id="rId4" Type="http://schemas.openxmlformats.org/officeDocument/2006/relationships/customXml" Target="../ink/ink92.xml"/><Relationship Id="rId3" Type="http://schemas.openxmlformats.org/officeDocument/2006/relationships/image" Target="../media/image1.png"/><Relationship Id="rId2" Type="http://schemas.openxmlformats.org/officeDocument/2006/relationships/customXml" Target="../ink/ink91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6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02.xml"/><Relationship Id="rId7" Type="http://schemas.openxmlformats.org/officeDocument/2006/relationships/customXml" Target="../ink/ink101.xml"/><Relationship Id="rId6" Type="http://schemas.openxmlformats.org/officeDocument/2006/relationships/customXml" Target="../ink/ink100.xml"/><Relationship Id="rId5" Type="http://schemas.openxmlformats.org/officeDocument/2006/relationships/customXml" Target="../ink/ink99.xml"/><Relationship Id="rId4" Type="http://schemas.openxmlformats.org/officeDocument/2006/relationships/customXml" Target="../ink/ink98.xml"/><Relationship Id="rId3" Type="http://schemas.openxmlformats.org/officeDocument/2006/relationships/image" Target="../media/image1.png"/><Relationship Id="rId2" Type="http://schemas.openxmlformats.org/officeDocument/2006/relationships/customXml" Target="../ink/ink97.xml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7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08.xml"/><Relationship Id="rId7" Type="http://schemas.openxmlformats.org/officeDocument/2006/relationships/customXml" Target="../ink/ink107.xml"/><Relationship Id="rId6" Type="http://schemas.openxmlformats.org/officeDocument/2006/relationships/customXml" Target="../ink/ink106.xml"/><Relationship Id="rId5" Type="http://schemas.openxmlformats.org/officeDocument/2006/relationships/customXml" Target="../ink/ink105.xml"/><Relationship Id="rId4" Type="http://schemas.openxmlformats.org/officeDocument/2006/relationships/customXml" Target="../ink/ink104.xml"/><Relationship Id="rId3" Type="http://schemas.openxmlformats.org/officeDocument/2006/relationships/image" Target="../media/image1.png"/><Relationship Id="rId2" Type="http://schemas.openxmlformats.org/officeDocument/2006/relationships/customXml" Target="../ink/ink103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8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14.xml"/><Relationship Id="rId7" Type="http://schemas.openxmlformats.org/officeDocument/2006/relationships/customXml" Target="../ink/ink113.xml"/><Relationship Id="rId6" Type="http://schemas.openxmlformats.org/officeDocument/2006/relationships/customXml" Target="../ink/ink112.xml"/><Relationship Id="rId5" Type="http://schemas.openxmlformats.org/officeDocument/2006/relationships/customXml" Target="../ink/ink111.xml"/><Relationship Id="rId4" Type="http://schemas.openxmlformats.org/officeDocument/2006/relationships/customXml" Target="../ink/ink110.xml"/><Relationship Id="rId3" Type="http://schemas.openxmlformats.org/officeDocument/2006/relationships/image" Target="../media/image1.png"/><Relationship Id="rId2" Type="http://schemas.openxmlformats.org/officeDocument/2006/relationships/customXml" Target="../ink/ink109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9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2.xml"/><Relationship Id="rId7" Type="http://schemas.openxmlformats.org/officeDocument/2006/relationships/customXml" Target="../ink/ink11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20.xml"/><Relationship Id="rId7" Type="http://schemas.openxmlformats.org/officeDocument/2006/relationships/customXml" Target="../ink/ink119.xml"/><Relationship Id="rId6" Type="http://schemas.openxmlformats.org/officeDocument/2006/relationships/customXml" Target="../ink/ink118.xml"/><Relationship Id="rId5" Type="http://schemas.openxmlformats.org/officeDocument/2006/relationships/customXml" Target="../ink/ink117.xml"/><Relationship Id="rId4" Type="http://schemas.openxmlformats.org/officeDocument/2006/relationships/customXml" Target="../ink/ink116.xml"/><Relationship Id="rId3" Type="http://schemas.openxmlformats.org/officeDocument/2006/relationships/image" Target="../media/image1.png"/><Relationship Id="rId2" Type="http://schemas.openxmlformats.org/officeDocument/2006/relationships/customXml" Target="../ink/ink115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0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18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customXml" Target="../ink/ink15.xml"/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24.xml"/><Relationship Id="rId7" Type="http://schemas.openxmlformats.org/officeDocument/2006/relationships/customXml" Target="../ink/ink23.xml"/><Relationship Id="rId6" Type="http://schemas.openxmlformats.org/officeDocument/2006/relationships/customXml" Target="../ink/ink22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Relationship Id="rId3" Type="http://schemas.openxmlformats.org/officeDocument/2006/relationships/image" Target="../media/image1.png"/><Relationship Id="rId2" Type="http://schemas.openxmlformats.org/officeDocument/2006/relationships/customXml" Target="../ink/ink19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30.xml"/><Relationship Id="rId7" Type="http://schemas.openxmlformats.org/officeDocument/2006/relationships/customXml" Target="../ink/ink29.xml"/><Relationship Id="rId6" Type="http://schemas.openxmlformats.org/officeDocument/2006/relationships/customXml" Target="../ink/ink28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Relationship Id="rId3" Type="http://schemas.openxmlformats.org/officeDocument/2006/relationships/image" Target="../media/image1.png"/><Relationship Id="rId2" Type="http://schemas.openxmlformats.org/officeDocument/2006/relationships/customXml" Target="../ink/ink25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36.xml"/><Relationship Id="rId7" Type="http://schemas.openxmlformats.org/officeDocument/2006/relationships/customXml" Target="../ink/ink35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3" Type="http://schemas.openxmlformats.org/officeDocument/2006/relationships/image" Target="../media/image1.png"/><Relationship Id="rId2" Type="http://schemas.openxmlformats.org/officeDocument/2006/relationships/customXml" Target="../ink/ink31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42.xml"/><Relationship Id="rId7" Type="http://schemas.openxmlformats.org/officeDocument/2006/relationships/customXml" Target="../ink/ink41.xml"/><Relationship Id="rId6" Type="http://schemas.openxmlformats.org/officeDocument/2006/relationships/customXml" Target="../ink/ink40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Relationship Id="rId3" Type="http://schemas.openxmlformats.org/officeDocument/2006/relationships/image" Target="../media/image1.png"/><Relationship Id="rId2" Type="http://schemas.openxmlformats.org/officeDocument/2006/relationships/customXml" Target="../ink/ink37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48.xml"/><Relationship Id="rId7" Type="http://schemas.openxmlformats.org/officeDocument/2006/relationships/customXml" Target="../ink/ink47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Relationship Id="rId3" Type="http://schemas.openxmlformats.org/officeDocument/2006/relationships/image" Target="../media/image1.png"/><Relationship Id="rId2" Type="http://schemas.openxmlformats.org/officeDocument/2006/relationships/customXml" Target="../ink/ink43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6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54.xml"/><Relationship Id="rId7" Type="http://schemas.openxmlformats.org/officeDocument/2006/relationships/customXml" Target="../ink/ink53.xml"/><Relationship Id="rId6" Type="http://schemas.openxmlformats.org/officeDocument/2006/relationships/customXml" Target="../ink/ink52.xml"/><Relationship Id="rId5" Type="http://schemas.openxmlformats.org/officeDocument/2006/relationships/customXml" Target="../ink/ink51.xml"/><Relationship Id="rId4" Type="http://schemas.openxmlformats.org/officeDocument/2006/relationships/customXml" Target="../ink/ink50.xml"/><Relationship Id="rId3" Type="http://schemas.openxmlformats.org/officeDocument/2006/relationships/image" Target="../media/image1.png"/><Relationship Id="rId2" Type="http://schemas.openxmlformats.org/officeDocument/2006/relationships/customXml" Target="../ink/ink49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4265" y="4853940"/>
            <a:ext cx="2392680" cy="1139190"/>
          </a:xfrm>
          <a:prstGeom prst="rect">
            <a:avLst/>
          </a:prstGeom>
        </p:spPr>
      </p:pic>
      <p:pic>
        <p:nvPicPr>
          <p:cNvPr id="3073" name="图片 8" descr="P20201128_211526782_C45EBA7B-62D0-4B2E-8BAE-070C973F919B"/>
          <p:cNvPicPr>
            <a:picLocks noChangeAspect="1"/>
          </p:cNvPicPr>
          <p:nvPr/>
        </p:nvPicPr>
        <p:blipFill>
          <a:blip r:embed="rId13">
            <a:lum bright="12000" contrast="11999"/>
          </a:blip>
          <a:srcRect l="70815" t="7375" r="2753" b="24078"/>
          <a:stretch>
            <a:fillRect/>
          </a:stretch>
        </p:blipFill>
        <p:spPr>
          <a:xfrm>
            <a:off x="3769360" y="1533525"/>
            <a:ext cx="4277995" cy="3152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4265" y="485394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5544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73" name="文本框 2"/>
          <p:cNvSpPr txBox="1"/>
          <p:nvPr/>
        </p:nvSpPr>
        <p:spPr>
          <a:xfrm>
            <a:off x="6835775" y="3075940"/>
            <a:ext cx="13144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4000">
                <a:latin typeface="Calibri" panose="020F0302020204030204" charset="0"/>
                <a:ea typeface="宋体" charset="0"/>
              </a:rPr>
              <a:t>40m</a:t>
            </a:r>
            <a:endParaRPr lang="en-US" altLang="zh-CN" sz="4000">
              <a:latin typeface="Calibri" panose="020F0302020204030204" charset="0"/>
              <a:ea typeface="宋体" charset="0"/>
            </a:endParaRPr>
          </a:p>
        </p:txBody>
      </p:sp>
      <p:pic>
        <p:nvPicPr>
          <p:cNvPr id="3074" name="图片 1" descr="截屏2021-03-18 下午10.27.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180" y="1236980"/>
            <a:ext cx="2982595" cy="3424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9217" name="图片 1" descr="截屏2021-03-07 下午11.29.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1778" y="2333943"/>
            <a:ext cx="2233612" cy="155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3" descr="截屏2021-03-07 下午11.30.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399405" y="3002915"/>
            <a:ext cx="886460" cy="1404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" descr="截屏2021-03-18 下午10.33.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9880" y="1929765"/>
            <a:ext cx="2082800" cy="207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4276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7169" name="图片 1" descr="截屏2021-03-07 上午2.21.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7160" y="1814830"/>
            <a:ext cx="6322695" cy="2790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634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4265" y="485394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5544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73" name="图片 8" descr="P20201128_211513605_9AB621AB-FF1A-48FC-AE3C-AB36A4298645"/>
          <p:cNvPicPr>
            <a:picLocks noChangeAspect="1"/>
          </p:cNvPicPr>
          <p:nvPr/>
        </p:nvPicPr>
        <p:blipFill>
          <a:blip r:embed="rId13">
            <a:lum bright="12000" contrast="11999"/>
          </a:blip>
          <a:srcRect l="24739" r="16871" b="26479"/>
          <a:stretch>
            <a:fillRect/>
          </a:stretch>
        </p:blipFill>
        <p:spPr>
          <a:xfrm>
            <a:off x="4049395" y="1287145"/>
            <a:ext cx="3909695" cy="327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4410" y="544068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2148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1" descr="截屏2021-03-22 上午12.11.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1480" y="1418590"/>
            <a:ext cx="3084195" cy="301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文本框 2"/>
          <p:cNvSpPr txBox="1"/>
          <p:nvPr/>
        </p:nvSpPr>
        <p:spPr>
          <a:xfrm>
            <a:off x="5101908" y="4431665"/>
            <a:ext cx="3429000" cy="782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4500">
                <a:latin typeface="Calibri" panose="020F0302020204030204" charset="0"/>
                <a:ea typeface="宋体" charset="0"/>
              </a:rPr>
              <a:t>1.5</a:t>
            </a:r>
            <a:endParaRPr lang="en-US" altLang="zh-CN" sz="45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4276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上午12.15.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4430" y="1276350"/>
            <a:ext cx="4142740" cy="3665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9217" name="图片 3" descr="P20201128_211437675_D44B2A65-63E8-427A-844F-81BC74A4F542"/>
          <p:cNvPicPr>
            <a:picLocks noChangeAspect="1"/>
          </p:cNvPicPr>
          <p:nvPr/>
        </p:nvPicPr>
        <p:blipFill>
          <a:blip r:embed="rId12">
            <a:lum bright="12000" contrast="17998"/>
          </a:blip>
          <a:srcRect b="25223"/>
          <a:stretch>
            <a:fillRect/>
          </a:stretch>
        </p:blipFill>
        <p:spPr>
          <a:xfrm>
            <a:off x="3162300" y="1530350"/>
            <a:ext cx="4772660" cy="2204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文本框 1"/>
          <p:cNvSpPr txBox="1"/>
          <p:nvPr/>
        </p:nvSpPr>
        <p:spPr>
          <a:xfrm>
            <a:off x="3998278" y="3775075"/>
            <a:ext cx="181768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4500">
                <a:latin typeface="Calibri" panose="020F0302020204030204" charset="0"/>
                <a:ea typeface="宋体" charset="0"/>
              </a:rPr>
              <a:t>1kg</a:t>
            </a:r>
            <a:endParaRPr lang="en-US" altLang="zh-CN" sz="4500">
              <a:latin typeface="Calibri" panose="020F0302020204030204" charset="0"/>
              <a:ea typeface="宋体" charset="0"/>
            </a:endParaRPr>
          </a:p>
        </p:txBody>
      </p:sp>
      <p:sp>
        <p:nvSpPr>
          <p:cNvPr id="9219" name="文本框 2"/>
          <p:cNvSpPr txBox="1"/>
          <p:nvPr/>
        </p:nvSpPr>
        <p:spPr>
          <a:xfrm>
            <a:off x="6370638" y="3735070"/>
            <a:ext cx="181768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4500">
                <a:latin typeface="Calibri" panose="020F0302020204030204" charset="0"/>
                <a:ea typeface="宋体" charset="0"/>
              </a:rPr>
              <a:t>2kg</a:t>
            </a:r>
            <a:endParaRPr lang="en-US" altLang="zh-CN" sz="45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9217" name="图片 10" descr="P20201128_211720438_AB6C26BB-AA5B-45DF-81F1-500D3F203FBC"/>
          <p:cNvPicPr>
            <a:picLocks noChangeAspect="1"/>
          </p:cNvPicPr>
          <p:nvPr/>
        </p:nvPicPr>
        <p:blipFill>
          <a:blip r:embed="rId12">
            <a:lum bright="12000" contrast="11999"/>
          </a:blip>
          <a:srcRect l="5946" t="63106" r="49731" b="3624"/>
          <a:stretch>
            <a:fillRect/>
          </a:stretch>
        </p:blipFill>
        <p:spPr>
          <a:xfrm>
            <a:off x="3785870" y="1235075"/>
            <a:ext cx="3647440" cy="3749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上午12.39.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5600" y="1530350"/>
            <a:ext cx="3354070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4" name="Picture 1" descr="스크린샷 2021-11-04 오전 8.28.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1567180"/>
            <a:ext cx="3063240" cy="3084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5820" y="5046980"/>
            <a:ext cx="2392680" cy="1139190"/>
          </a:xfrm>
          <a:prstGeom prst="rect">
            <a:avLst/>
          </a:prstGeom>
        </p:spPr>
      </p:pic>
      <p:pic>
        <p:nvPicPr>
          <p:cNvPr id="9217" name="图片 1" descr="截屏2021-03-07 下午11.42.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5085" y="1303655"/>
            <a:ext cx="4145280" cy="3361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7169" name="Picture 1" descr="스크린샷 2021-11-04 오후 1.25.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6325" y="1819275"/>
            <a:ext cx="4782185" cy="3227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3630" y="4853940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18 下午10.10.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2420" y="1865630"/>
            <a:ext cx="4170680" cy="2487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582025" y="3340735"/>
            <a:ext cx="94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96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9020" y="5462905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76090" y="148399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1-03-18 下午10.13.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8075" y="1713230"/>
            <a:ext cx="4615815" cy="2792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42765" y="149034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7169" name="图片 1" descr="截屏2021-03-18 下午10.15.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305" y="1306830"/>
            <a:ext cx="3435350" cy="390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图片 2" descr="截屏2021-03-08 上午12.00.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680000">
            <a:off x="6791325" y="1957388"/>
            <a:ext cx="700088" cy="86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2" descr="截屏2021-03-08 上午12.00.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400000">
            <a:off x="6797993" y="2679383"/>
            <a:ext cx="700087" cy="86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5820" y="5046980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18 下午10.16.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3015" y="1843405"/>
            <a:ext cx="4381500" cy="2531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4410" y="544068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7609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1-03-17 下午11.05.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8010" y="1619250"/>
            <a:ext cx="3205480" cy="309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42765" y="149034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6" name="图片 5" descr="P20201128_211553492_8B3CEA75-135D-4D1E-9510-67579512B0AF"/>
          <p:cNvPicPr>
            <a:picLocks noChangeAspect="1"/>
          </p:cNvPicPr>
          <p:nvPr/>
        </p:nvPicPr>
        <p:blipFill>
          <a:blip r:embed="rId12">
            <a:lum bright="12000" contrast="12000"/>
          </a:blip>
          <a:srcRect l="12003" r="5618" b="37311"/>
          <a:stretch>
            <a:fillRect/>
          </a:stretch>
        </p:blipFill>
        <p:spPr>
          <a:xfrm>
            <a:off x="3430270" y="1487805"/>
            <a:ext cx="5178425" cy="2487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02555" y="3975100"/>
            <a:ext cx="1699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45.5</a:t>
            </a:r>
            <a:r>
              <a:rPr lang="zh-CN" altLang="en-US" sz="3200"/>
              <a:t>元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3834130" y="3975100"/>
            <a:ext cx="1699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30</a:t>
            </a:r>
            <a:r>
              <a:rPr lang="zh-CN" altLang="en-US" sz="3200"/>
              <a:t>元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760210" y="3975100"/>
            <a:ext cx="1699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25.5</a:t>
            </a:r>
            <a:r>
              <a:rPr lang="zh-CN" altLang="en-US" sz="3200"/>
              <a:t>元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5820" y="5046980"/>
            <a:ext cx="2392680" cy="1139190"/>
          </a:xfrm>
          <a:prstGeom prst="rect">
            <a:avLst/>
          </a:prstGeom>
        </p:spPr>
      </p:pic>
      <p:pic>
        <p:nvPicPr>
          <p:cNvPr id="4" name="图片 3" descr="P20201128_211733172_E32EDACB-3D83-45FF-8D2E-B4D533CB0EE4"/>
          <p:cNvPicPr>
            <a:picLocks noChangeAspect="1"/>
          </p:cNvPicPr>
          <p:nvPr/>
        </p:nvPicPr>
        <p:blipFill>
          <a:blip r:embed="rId12">
            <a:lum bright="12000" contrast="12000"/>
          </a:blip>
          <a:srcRect l="61177" t="66054" r="8565"/>
          <a:stretch>
            <a:fillRect/>
          </a:stretch>
        </p:blipFill>
        <p:spPr>
          <a:xfrm>
            <a:off x="4655820" y="1497330"/>
            <a:ext cx="2169795" cy="3223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86350" y="2742565"/>
            <a:ext cx="482600" cy="36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80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WPS 演示</Application>
  <PresentationFormat>宽屏</PresentationFormat>
  <Paragraphs>18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方正书宋_GBK</vt:lpstr>
      <vt:lpstr>Wingdings</vt:lpstr>
      <vt:lpstr>Calibri</vt:lpstr>
      <vt:lpstr>宋体</vt:lpstr>
      <vt:lpstr>汉仪书宋二KW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jin-ibing</dc:creator>
  <cp:lastModifiedBy>jin-ibing</cp:lastModifiedBy>
  <cp:revision>2</cp:revision>
  <dcterms:created xsi:type="dcterms:W3CDTF">2022-05-29T10:39:59Z</dcterms:created>
  <dcterms:modified xsi:type="dcterms:W3CDTF">2022-05-29T10:39:59Z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